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7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5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FEF88-3C0C-4581-BFD6-816E1E2D2F05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1A67F-3E2A-4136-9316-410E99CF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6107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5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6525" y="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87D16-E7C3-4A3E-801E-4FAE410472C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0750" y="3316288"/>
            <a:ext cx="7369175" cy="314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40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6525" y="662940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8E6D0-F984-4614-87CB-0F311BAA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363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8E6D0-F984-4614-87CB-0F311BAAC181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CBD760-2C9C-4DA7-9ED8-29968C6794E3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8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“No Thinking Allowed?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Faith and the Questions We</a:t>
            </a:r>
            <a:r>
              <a:rPr lang="en-US" sz="3200" baseline="0" dirty="0" smtClean="0">
                <a:solidFill>
                  <a:schemeClr val="bg1"/>
                </a:solidFill>
              </a:rPr>
              <a:t> Ask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“No Thinking Allowed?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Faith and the Questions We Ask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“No Thinking Allowed?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Faith and the Questions We Ask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If being intellectually “adventurous” brings some risk to your spiritual</a:t>
            </a:r>
            <a:br>
              <a:rPr lang="en-US" dirty="0" smtClean="0"/>
            </a:br>
            <a:r>
              <a:rPr lang="en-US" dirty="0" smtClean="0"/>
              <a:t>life, are there also dangers in</a:t>
            </a:r>
            <a:br>
              <a:rPr lang="en-US" dirty="0" smtClean="0"/>
            </a:br>
            <a:r>
              <a:rPr lang="en-US" dirty="0" smtClean="0"/>
              <a:t>being intellectually “passive”?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597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practical steps could you</a:t>
            </a:r>
            <a:br>
              <a:rPr lang="en-US" dirty="0" smtClean="0"/>
            </a:br>
            <a:r>
              <a:rPr lang="en-US" dirty="0" smtClean="0"/>
              <a:t>take to help make your local</a:t>
            </a:r>
            <a:br>
              <a:rPr lang="en-US" dirty="0" smtClean="0"/>
            </a:br>
            <a:r>
              <a:rPr lang="en-US" dirty="0" smtClean="0"/>
              <a:t>Adventist church or school a</a:t>
            </a:r>
            <a:br>
              <a:rPr lang="en-US" dirty="0" smtClean="0"/>
            </a:br>
            <a:r>
              <a:rPr lang="en-US" dirty="0" smtClean="0"/>
              <a:t>safe haven for young people?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Are there specific safeguards</a:t>
            </a:r>
            <a:br>
              <a:rPr lang="en-US" dirty="0" smtClean="0"/>
            </a:br>
            <a:r>
              <a:rPr lang="en-US" dirty="0" smtClean="0"/>
              <a:t>you’ll also need to put in </a:t>
            </a:r>
            <a:r>
              <a:rPr lang="en-US" smtClean="0"/>
              <a:t>place for</a:t>
            </a:r>
          </a:p>
          <a:p>
            <a:r>
              <a:rPr lang="en-US" smtClean="0"/>
              <a:t>the </a:t>
            </a:r>
            <a:r>
              <a:rPr lang="en-US" dirty="0" smtClean="0"/>
              <a:t>good of the faith community?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21435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7 Chapter 05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193263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3000">
        <p:fade/>
      </p:transition>
    </mc:Choice>
    <mc:Fallback>
      <p:transition spd="med" advClick="0" advTm="18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Have you ever gained the impression from others that some topics and questions are out-of-bounds for Seventh-day Adventists?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are some safeguards</a:t>
            </a:r>
          </a:p>
          <a:p>
            <a:r>
              <a:rPr lang="en-US" dirty="0" smtClean="0"/>
              <a:t>that can help protect our </a:t>
            </a:r>
            <a:r>
              <a:rPr lang="en-US" smtClean="0"/>
              <a:t>faith as</a:t>
            </a:r>
            <a:br>
              <a:rPr lang="en-US" smtClean="0"/>
            </a:br>
            <a:r>
              <a:rPr lang="en-US" smtClean="0"/>
              <a:t>we </a:t>
            </a:r>
            <a:r>
              <a:rPr lang="en-US" dirty="0" smtClean="0"/>
              <a:t>wrestle with difficult issues?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Ellen White wrote: “It is God’s purpose that the kingly power of </a:t>
            </a:r>
            <a:r>
              <a:rPr lang="en-US" i="1" dirty="0" smtClean="0"/>
              <a:t>sanctified reason</a:t>
            </a:r>
            <a:r>
              <a:rPr lang="en-US" dirty="0" smtClean="0"/>
              <a:t>, controlled by divine grace, shall bear sway in the lives of human beings.”  What do you think Mrs. White means by “sanctified reason”?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the response “You must have</a:t>
            </a:r>
            <a:br>
              <a:rPr lang="en-US" dirty="0" smtClean="0"/>
            </a:br>
            <a:r>
              <a:rPr lang="en-US" dirty="0" smtClean="0"/>
              <a:t>more faith!” ever a good answer</a:t>
            </a:r>
            <a:br>
              <a:rPr lang="en-US" dirty="0" smtClean="0"/>
            </a:br>
            <a:r>
              <a:rPr lang="en-US" dirty="0" smtClean="0"/>
              <a:t>to young people who are</a:t>
            </a:r>
            <a:br>
              <a:rPr lang="en-US" dirty="0" smtClean="0"/>
            </a:br>
            <a:r>
              <a:rPr lang="en-US" dirty="0" smtClean="0"/>
              <a:t>struggling with doubt?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do we affirm the vital role</a:t>
            </a:r>
            <a:br>
              <a:rPr lang="en-US" dirty="0" smtClean="0"/>
            </a:br>
            <a:r>
              <a:rPr lang="en-US" dirty="0" smtClean="0"/>
              <a:t>of faith in the life of a believer,</a:t>
            </a:r>
            <a:br>
              <a:rPr lang="en-US" dirty="0" smtClean="0"/>
            </a:br>
            <a:r>
              <a:rPr lang="en-US" dirty="0" smtClean="0"/>
              <a:t>without being dismissive of</a:t>
            </a:r>
            <a:br>
              <a:rPr lang="en-US" dirty="0" smtClean="0"/>
            </a:br>
            <a:r>
              <a:rPr lang="en-US" dirty="0" smtClean="0"/>
              <a:t>those who have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Are there situations when it’s</a:t>
            </a:r>
            <a:br>
              <a:rPr lang="en-US" dirty="0" smtClean="0"/>
            </a:br>
            <a:r>
              <a:rPr lang="en-US" i="1" dirty="0" smtClean="0"/>
              <a:t>not</a:t>
            </a:r>
            <a:r>
              <a:rPr lang="en-US" dirty="0" smtClean="0"/>
              <a:t> OK to ask questions—when</a:t>
            </a:r>
            <a:br>
              <a:rPr lang="en-US" dirty="0" smtClean="0"/>
            </a:br>
            <a:r>
              <a:rPr lang="en-US" dirty="0" smtClean="0"/>
              <a:t>it’s more responsible to keep our intellectual struggles private?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1768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147</Words>
  <Application>Microsoft Office PowerPoint</Application>
  <PresentationFormat>On-screen Show (4:3)</PresentationFormat>
  <Paragraphs>23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25</cp:revision>
  <cp:lastPrinted>2013-10-23T13:22:58Z</cp:lastPrinted>
  <dcterms:created xsi:type="dcterms:W3CDTF">2013-10-22T17:57:27Z</dcterms:created>
  <dcterms:modified xsi:type="dcterms:W3CDTF">2013-12-05T21:51:58Z</dcterms:modified>
</cp:coreProperties>
</file>